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7" r:id="rId9"/>
    <p:sldId id="266" r:id="rId10"/>
    <p:sldId id="268" r:id="rId11"/>
    <p:sldId id="269" r:id="rId12"/>
    <p:sldId id="270" r:id="rId13"/>
    <p:sldId id="271" r:id="rId14"/>
    <p:sldId id="274" r:id="rId15"/>
    <p:sldId id="275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3" r:id="rId31"/>
    <p:sldId id="292" r:id="rId32"/>
    <p:sldId id="294" r:id="rId33"/>
    <p:sldId id="295" r:id="rId34"/>
    <p:sldId id="296" r:id="rId35"/>
    <p:sldId id="297" r:id="rId36"/>
    <p:sldId id="261" r:id="rId37"/>
    <p:sldId id="262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DA90F-DD34-45EF-96B3-FC6778599D65}" v="9" dt="2023-06-07T01:19:40.825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 Timmermans" userId="4364fd2f-d475-40f9-8f47-058a32a73bfe" providerId="ADAL" clId="{159DA90F-DD34-45EF-96B3-FC6778599D65}"/>
    <pc:docChg chg="undo custSel addSld delSld modSld sldOrd">
      <pc:chgData name="Luka Timmermans" userId="4364fd2f-d475-40f9-8f47-058a32a73bfe" providerId="ADAL" clId="{159DA90F-DD34-45EF-96B3-FC6778599D65}" dt="2023-06-08T22:43:13.163" v="1851" actId="1076"/>
      <pc:docMkLst>
        <pc:docMk/>
      </pc:docMkLst>
      <pc:sldChg chg="modSp mod">
        <pc:chgData name="Luka Timmermans" userId="4364fd2f-d475-40f9-8f47-058a32a73bfe" providerId="ADAL" clId="{159DA90F-DD34-45EF-96B3-FC6778599D65}" dt="2023-05-07T23:47:53.478" v="4" actId="20577"/>
        <pc:sldMkLst>
          <pc:docMk/>
          <pc:sldMk cId="0" sldId="256"/>
        </pc:sldMkLst>
        <pc:spChg chg="mod">
          <ac:chgData name="Luka Timmermans" userId="4364fd2f-d475-40f9-8f47-058a32a73bfe" providerId="ADAL" clId="{159DA90F-DD34-45EF-96B3-FC6778599D65}" dt="2023-05-07T23:47:53.478" v="4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Luka Timmermans" userId="4364fd2f-d475-40f9-8f47-058a32a73bfe" providerId="ADAL" clId="{159DA90F-DD34-45EF-96B3-FC6778599D65}" dt="2023-05-07T23:49:45.422" v="9" actId="14100"/>
        <pc:sldMkLst>
          <pc:docMk/>
          <pc:sldMk cId="0" sldId="258"/>
        </pc:sldMkLst>
        <pc:spChg chg="add mod">
          <ac:chgData name="Luka Timmermans" userId="4364fd2f-d475-40f9-8f47-058a32a73bfe" providerId="ADAL" clId="{159DA90F-DD34-45EF-96B3-FC6778599D65}" dt="2023-05-07T23:49:31.707" v="5" actId="478"/>
          <ac:spMkLst>
            <pc:docMk/>
            <pc:sldMk cId="0" sldId="258"/>
            <ac:spMk id="3" creationId="{7ADBC862-B533-7A7F-BCCD-27CAD7DFF8B8}"/>
          </ac:spMkLst>
        </pc:spChg>
        <pc:spChg chg="del">
          <ac:chgData name="Luka Timmermans" userId="4364fd2f-d475-40f9-8f47-058a32a73bfe" providerId="ADAL" clId="{159DA90F-DD34-45EF-96B3-FC6778599D65}" dt="2023-05-07T23:49:31.707" v="5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07T23:49:45.422" v="9" actId="14100"/>
          <ac:picMkLst>
            <pc:docMk/>
            <pc:sldMk cId="0" sldId="258"/>
            <ac:picMk id="5" creationId="{2BC9051A-66C9-F69A-C553-AA8F5901B91F}"/>
          </ac:picMkLst>
        </pc:picChg>
      </pc:sldChg>
      <pc:sldChg chg="addSp modSp mod">
        <pc:chgData name="Luka Timmermans" userId="4364fd2f-d475-40f9-8f47-058a32a73bfe" providerId="ADAL" clId="{159DA90F-DD34-45EF-96B3-FC6778599D65}" dt="2023-05-11T22:53:00.742" v="403" actId="1076"/>
        <pc:sldMkLst>
          <pc:docMk/>
          <pc:sldMk cId="0" sldId="259"/>
        </pc:sldMkLst>
        <pc:spChg chg="mod">
          <ac:chgData name="Luka Timmermans" userId="4364fd2f-d475-40f9-8f47-058a32a73bfe" providerId="ADAL" clId="{159DA90F-DD34-45EF-96B3-FC6778599D65}" dt="2023-05-11T22:52:55.051" v="401" actId="20577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11T22:52:57.945" v="402" actId="1076"/>
          <ac:picMkLst>
            <pc:docMk/>
            <pc:sldMk cId="0" sldId="259"/>
            <ac:picMk id="3" creationId="{B6A08D4C-2CC7-9A9E-D0FC-223E1E2CBDAB}"/>
          </ac:picMkLst>
        </pc:picChg>
        <pc:picChg chg="add mod">
          <ac:chgData name="Luka Timmermans" userId="4364fd2f-d475-40f9-8f47-058a32a73bfe" providerId="ADAL" clId="{159DA90F-DD34-45EF-96B3-FC6778599D65}" dt="2023-05-11T22:53:00.742" v="403" actId="1076"/>
          <ac:picMkLst>
            <pc:docMk/>
            <pc:sldMk cId="0" sldId="259"/>
            <ac:picMk id="4" creationId="{27A25CED-7861-D071-8A44-1E3E00E867A4}"/>
          </ac:picMkLst>
        </pc:picChg>
      </pc:sldChg>
      <pc:sldChg chg="addSp modSp add del mod">
        <pc:chgData name="Luka Timmermans" userId="4364fd2f-d475-40f9-8f47-058a32a73bfe" providerId="ADAL" clId="{159DA90F-DD34-45EF-96B3-FC6778599D65}" dt="2023-05-11T22:44:28.261" v="152" actId="2696"/>
        <pc:sldMkLst>
          <pc:docMk/>
          <pc:sldMk cId="0" sldId="260"/>
        </pc:sldMkLst>
        <pc:graphicFrameChg chg="mod modGraphic">
          <ac:chgData name="Luka Timmermans" userId="4364fd2f-d475-40f9-8f47-058a32a73bfe" providerId="ADAL" clId="{159DA90F-DD34-45EF-96B3-FC6778599D65}" dt="2023-05-10T01:22:00.273" v="145" actId="1076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0T01:19:55.161" v="24" actId="14100"/>
          <ac:picMkLst>
            <pc:docMk/>
            <pc:sldMk cId="0" sldId="260"/>
            <ac:picMk id="3" creationId="{F6202E83-3BAC-3030-2E45-E6B4264EDBC5}"/>
          </ac:picMkLst>
        </pc:picChg>
        <pc:picChg chg="add mod">
          <ac:chgData name="Luka Timmermans" userId="4364fd2f-d475-40f9-8f47-058a32a73bfe" providerId="ADAL" clId="{159DA90F-DD34-45EF-96B3-FC6778599D65}" dt="2023-05-10T01:20:25.482" v="27" actId="1076"/>
          <ac:picMkLst>
            <pc:docMk/>
            <pc:sldMk cId="0" sldId="260"/>
            <ac:picMk id="5" creationId="{1FA4F332-64B1-00DF-7515-4036D28051C7}"/>
          </ac:picMkLst>
        </pc:picChg>
      </pc:sldChg>
      <pc:sldChg chg="addSp modSp add mod ord">
        <pc:chgData name="Luka Timmermans" userId="4364fd2f-d475-40f9-8f47-058a32a73bfe" providerId="ADAL" clId="{159DA90F-DD34-45EF-96B3-FC6778599D65}" dt="2023-05-17T02:50:31.743" v="411" actId="22"/>
        <pc:sldMkLst>
          <pc:docMk/>
          <pc:sldMk cId="373015268" sldId="263"/>
        </pc:sldMkLst>
        <pc:spChg chg="mod">
          <ac:chgData name="Luka Timmermans" userId="4364fd2f-d475-40f9-8f47-058a32a73bfe" providerId="ADAL" clId="{159DA90F-DD34-45EF-96B3-FC6778599D65}" dt="2023-05-10T00:45:06.004" v="15" actId="20577"/>
          <ac:spMkLst>
            <pc:docMk/>
            <pc:sldMk cId="373015268" sldId="263"/>
            <ac:spMk id="73" creationId="{00000000-0000-0000-0000-000000000000}"/>
          </ac:spMkLst>
        </pc:spChg>
        <pc:picChg chg="add">
          <ac:chgData name="Luka Timmermans" userId="4364fd2f-d475-40f9-8f47-058a32a73bfe" providerId="ADAL" clId="{159DA90F-DD34-45EF-96B3-FC6778599D65}" dt="2023-05-17T02:50:31.743" v="411" actId="22"/>
          <ac:picMkLst>
            <pc:docMk/>
            <pc:sldMk cId="373015268" sldId="263"/>
            <ac:picMk id="3" creationId="{152D5625-AB07-1FAF-0A5B-28D44BA70EC6}"/>
          </ac:picMkLst>
        </pc:picChg>
      </pc:sldChg>
      <pc:sldChg chg="modSp add del mod">
        <pc:chgData name="Luka Timmermans" userId="4364fd2f-d475-40f9-8f47-058a32a73bfe" providerId="ADAL" clId="{159DA90F-DD34-45EF-96B3-FC6778599D65}" dt="2023-05-24T01:04:24.732" v="963" actId="2696"/>
        <pc:sldMkLst>
          <pc:docMk/>
          <pc:sldMk cId="2399237063" sldId="264"/>
        </pc:sldMkLst>
        <pc:spChg chg="mod">
          <ac:chgData name="Luka Timmermans" userId="4364fd2f-d475-40f9-8f47-058a32a73bfe" providerId="ADAL" clId="{159DA90F-DD34-45EF-96B3-FC6778599D65}" dt="2023-05-10T00:45:10.258" v="17" actId="20577"/>
          <ac:spMkLst>
            <pc:docMk/>
            <pc:sldMk cId="2399237063" sldId="264"/>
            <ac:spMk id="78" creationId="{00000000-0000-0000-0000-000000000000}"/>
          </ac:spMkLst>
        </pc:spChg>
      </pc:sldChg>
      <pc:sldChg chg="addSp delSp modSp add mod">
        <pc:chgData name="Luka Timmermans" userId="4364fd2f-d475-40f9-8f47-058a32a73bfe" providerId="ADAL" clId="{159DA90F-DD34-45EF-96B3-FC6778599D65}" dt="2023-05-11T22:49:42.884" v="254" actId="20577"/>
        <pc:sldMkLst>
          <pc:docMk/>
          <pc:sldMk cId="3601791895" sldId="265"/>
        </pc:sldMkLst>
        <pc:spChg chg="mod">
          <ac:chgData name="Luka Timmermans" userId="4364fd2f-d475-40f9-8f47-058a32a73bfe" providerId="ADAL" clId="{159DA90F-DD34-45EF-96B3-FC6778599D65}" dt="2023-05-11T22:44:48.484" v="165" actId="20577"/>
          <ac:spMkLst>
            <pc:docMk/>
            <pc:sldMk cId="3601791895" sldId="265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1T22:49:42.884" v="254" actId="20577"/>
          <ac:graphicFrameMkLst>
            <pc:docMk/>
            <pc:sldMk cId="3601791895" sldId="265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1T22:44:38.200" v="154" actId="478"/>
          <ac:picMkLst>
            <pc:docMk/>
            <pc:sldMk cId="3601791895" sldId="265"/>
            <ac:picMk id="3" creationId="{F6202E83-3BAC-3030-2E45-E6B4264EDBC5}"/>
          </ac:picMkLst>
        </pc:picChg>
        <pc:picChg chg="add mod">
          <ac:chgData name="Luka Timmermans" userId="4364fd2f-d475-40f9-8f47-058a32a73bfe" providerId="ADAL" clId="{159DA90F-DD34-45EF-96B3-FC6778599D65}" dt="2023-05-11T22:48:16.604" v="174" actId="14100"/>
          <ac:picMkLst>
            <pc:docMk/>
            <pc:sldMk cId="3601791895" sldId="265"/>
            <ac:picMk id="4" creationId="{D5F8AEBF-C069-1DC0-EA92-C274CC618488}"/>
          </ac:picMkLst>
        </pc:picChg>
        <pc:picChg chg="del">
          <ac:chgData name="Luka Timmermans" userId="4364fd2f-d475-40f9-8f47-058a32a73bfe" providerId="ADAL" clId="{159DA90F-DD34-45EF-96B3-FC6778599D65}" dt="2023-05-11T22:44:38.859" v="155" actId="478"/>
          <ac:picMkLst>
            <pc:docMk/>
            <pc:sldMk cId="3601791895" sldId="265"/>
            <ac:picMk id="5" creationId="{1FA4F332-64B1-00DF-7515-4036D28051C7}"/>
          </ac:picMkLst>
        </pc:picChg>
        <pc:picChg chg="add mod">
          <ac:chgData name="Luka Timmermans" userId="4364fd2f-d475-40f9-8f47-058a32a73bfe" providerId="ADAL" clId="{159DA90F-DD34-45EF-96B3-FC6778599D65}" dt="2023-05-11T22:48:19.947" v="175" actId="1076"/>
          <ac:picMkLst>
            <pc:docMk/>
            <pc:sldMk cId="3601791895" sldId="265"/>
            <ac:picMk id="7" creationId="{6A489A80-C444-1706-A414-DE29B083D94A}"/>
          </ac:picMkLst>
        </pc:picChg>
      </pc:sldChg>
      <pc:sldChg chg="modSp add del mod ord">
        <pc:chgData name="Luka Timmermans" userId="4364fd2f-d475-40f9-8f47-058a32a73bfe" providerId="ADAL" clId="{159DA90F-DD34-45EF-96B3-FC6778599D65}" dt="2023-05-11T22:44:23.006" v="150" actId="2696"/>
        <pc:sldMkLst>
          <pc:docMk/>
          <pc:sldMk cId="3686154663" sldId="265"/>
        </pc:sldMkLst>
        <pc:graphicFrameChg chg="mod">
          <ac:chgData name="Luka Timmermans" userId="4364fd2f-d475-40f9-8f47-058a32a73bfe" providerId="ADAL" clId="{159DA90F-DD34-45EF-96B3-FC6778599D65}" dt="2023-05-11T22:18:48.269" v="149" actId="1076"/>
          <ac:graphicFrameMkLst>
            <pc:docMk/>
            <pc:sldMk cId="3686154663" sldId="265"/>
            <ac:graphicFrameMk id="79" creationId="{00000000-0000-0000-0000-000000000000}"/>
          </ac:graphicFrameMkLst>
        </pc:graphicFrameChg>
      </pc:sldChg>
      <pc:sldChg chg="addSp delSp modSp add mod">
        <pc:chgData name="Luka Timmermans" userId="4364fd2f-d475-40f9-8f47-058a32a73bfe" providerId="ADAL" clId="{159DA90F-DD34-45EF-96B3-FC6778599D65}" dt="2023-05-17T02:52:58.428" v="535" actId="20577"/>
        <pc:sldMkLst>
          <pc:docMk/>
          <pc:sldMk cId="1853017093" sldId="266"/>
        </pc:sldMkLst>
        <pc:spChg chg="mod">
          <ac:chgData name="Luka Timmermans" userId="4364fd2f-d475-40f9-8f47-058a32a73bfe" providerId="ADAL" clId="{159DA90F-DD34-45EF-96B3-FC6778599D65}" dt="2023-05-17T02:41:50.923" v="408" actId="20577"/>
          <ac:spMkLst>
            <pc:docMk/>
            <pc:sldMk cId="1853017093" sldId="266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7T02:52:58.428" v="535" actId="20577"/>
          <ac:graphicFrameMkLst>
            <pc:docMk/>
            <pc:sldMk cId="1853017093" sldId="266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7T02:51:49.683" v="416" actId="1076"/>
          <ac:picMkLst>
            <pc:docMk/>
            <pc:sldMk cId="1853017093" sldId="266"/>
            <ac:picMk id="3" creationId="{DB82BF23-FA86-0C11-496F-21B54CD49A28}"/>
          </ac:picMkLst>
        </pc:picChg>
        <pc:picChg chg="del">
          <ac:chgData name="Luka Timmermans" userId="4364fd2f-d475-40f9-8f47-058a32a73bfe" providerId="ADAL" clId="{159DA90F-DD34-45EF-96B3-FC6778599D65}" dt="2023-05-17T02:41:53.127" v="409" actId="478"/>
          <ac:picMkLst>
            <pc:docMk/>
            <pc:sldMk cId="1853017093" sldId="266"/>
            <ac:picMk id="4" creationId="{D5F8AEBF-C069-1DC0-EA92-C274CC618488}"/>
          </ac:picMkLst>
        </pc:picChg>
        <pc:picChg chg="del">
          <ac:chgData name="Luka Timmermans" userId="4364fd2f-d475-40f9-8f47-058a32a73bfe" providerId="ADAL" clId="{159DA90F-DD34-45EF-96B3-FC6778599D65}" dt="2023-05-17T02:41:53.742" v="410" actId="478"/>
          <ac:picMkLst>
            <pc:docMk/>
            <pc:sldMk cId="1853017093" sldId="266"/>
            <ac:picMk id="7" creationId="{6A489A80-C444-1706-A414-DE29B083D94A}"/>
          </ac:picMkLst>
        </pc:picChg>
      </pc:sldChg>
      <pc:sldChg chg="addSp modSp add mod ord replId">
        <pc:chgData name="Luka Timmermans" userId="4364fd2f-d475-40f9-8f47-058a32a73bfe" providerId="ADAL" clId="{159DA90F-DD34-45EF-96B3-FC6778599D65}" dt="2023-05-21T23:52:50.952" v="923"/>
        <pc:sldMkLst>
          <pc:docMk/>
          <pc:sldMk cId="63546648" sldId="267"/>
        </pc:sldMkLst>
        <pc:spChg chg="mod">
          <ac:chgData name="Luka Timmermans" userId="4364fd2f-d475-40f9-8f47-058a32a73bfe" providerId="ADAL" clId="{159DA90F-DD34-45EF-96B3-FC6778599D65}" dt="2023-05-21T23:52:10.972" v="921" actId="20577"/>
          <ac:spMkLst>
            <pc:docMk/>
            <pc:sldMk cId="63546648" sldId="267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1T23:51:24.143" v="885" actId="1076"/>
          <ac:picMkLst>
            <pc:docMk/>
            <pc:sldMk cId="63546648" sldId="267"/>
            <ac:picMk id="3" creationId="{F01CB3ED-FF6B-1B4C-B49E-4E2D1769EF43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7T02:57:00.283" v="597" actId="20577"/>
        <pc:sldMkLst>
          <pc:docMk/>
          <pc:sldMk cId="864288546" sldId="268"/>
        </pc:sldMkLst>
        <pc:spChg chg="mod">
          <ac:chgData name="Luka Timmermans" userId="4364fd2f-d475-40f9-8f47-058a32a73bfe" providerId="ADAL" clId="{159DA90F-DD34-45EF-96B3-FC6778599D65}" dt="2023-05-17T02:54:08.969" v="538" actId="20577"/>
          <ac:spMkLst>
            <pc:docMk/>
            <pc:sldMk cId="864288546" sldId="268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7T02:57:00.283" v="597" actId="20577"/>
          <ac:graphicFrameMkLst>
            <pc:docMk/>
            <pc:sldMk cId="864288546" sldId="268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7T02:54:12.149" v="539" actId="478"/>
          <ac:picMkLst>
            <pc:docMk/>
            <pc:sldMk cId="864288546" sldId="268"/>
            <ac:picMk id="3" creationId="{DB82BF23-FA86-0C11-496F-21B54CD49A28}"/>
          </ac:picMkLst>
        </pc:picChg>
        <pc:picChg chg="add mod">
          <ac:chgData name="Luka Timmermans" userId="4364fd2f-d475-40f9-8f47-058a32a73bfe" providerId="ADAL" clId="{159DA90F-DD34-45EF-96B3-FC6778599D65}" dt="2023-05-17T02:56:20.627" v="544" actId="14100"/>
          <ac:picMkLst>
            <pc:docMk/>
            <pc:sldMk cId="864288546" sldId="268"/>
            <ac:picMk id="4" creationId="{986BEF04-0424-3DCC-E274-EACB7D2DFC56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7T23:53:25.829" v="654" actId="1076"/>
        <pc:sldMkLst>
          <pc:docMk/>
          <pc:sldMk cId="163324706" sldId="269"/>
        </pc:sldMkLst>
        <pc:spChg chg="mod">
          <ac:chgData name="Luka Timmermans" userId="4364fd2f-d475-40f9-8f47-058a32a73bfe" providerId="ADAL" clId="{159DA90F-DD34-45EF-96B3-FC6778599D65}" dt="2023-05-17T02:57:47.278" v="600" actId="20577"/>
          <ac:spMkLst>
            <pc:docMk/>
            <pc:sldMk cId="163324706" sldId="269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17T23:53:25.829" v="654" actId="1076"/>
          <ac:graphicFrameMkLst>
            <pc:docMk/>
            <pc:sldMk cId="163324706" sldId="269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7T23:51:46.248" v="604" actId="1076"/>
          <ac:picMkLst>
            <pc:docMk/>
            <pc:sldMk cId="163324706" sldId="269"/>
            <ac:picMk id="3" creationId="{4AA0D08E-D18B-1BF7-B757-5626E73C7232}"/>
          </ac:picMkLst>
        </pc:picChg>
        <pc:picChg chg="del">
          <ac:chgData name="Luka Timmermans" userId="4364fd2f-d475-40f9-8f47-058a32a73bfe" providerId="ADAL" clId="{159DA90F-DD34-45EF-96B3-FC6778599D65}" dt="2023-05-17T23:51:24.647" v="601" actId="478"/>
          <ac:picMkLst>
            <pc:docMk/>
            <pc:sldMk cId="163324706" sldId="269"/>
            <ac:picMk id="4" creationId="{986BEF04-0424-3DCC-E274-EACB7D2DFC56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8T00:30:22.700" v="872" actId="20577"/>
        <pc:sldMkLst>
          <pc:docMk/>
          <pc:sldMk cId="3876568777" sldId="270"/>
        </pc:sldMkLst>
        <pc:spChg chg="mod">
          <ac:chgData name="Luka Timmermans" userId="4364fd2f-d475-40f9-8f47-058a32a73bfe" providerId="ADAL" clId="{159DA90F-DD34-45EF-96B3-FC6778599D65}" dt="2023-05-18T00:08:47.817" v="662" actId="1076"/>
          <ac:spMkLst>
            <pc:docMk/>
            <pc:sldMk cId="3876568777" sldId="270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18T00:30:22.700" v="872" actId="20577"/>
          <ac:graphicFrameMkLst>
            <pc:docMk/>
            <pc:sldMk cId="3876568777" sldId="270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7T23:53:46.940" v="658" actId="478"/>
          <ac:picMkLst>
            <pc:docMk/>
            <pc:sldMk cId="3876568777" sldId="270"/>
            <ac:picMk id="3" creationId="{4AA0D08E-D18B-1BF7-B757-5626E73C7232}"/>
          </ac:picMkLst>
        </pc:picChg>
        <pc:picChg chg="add mod">
          <ac:chgData name="Luka Timmermans" userId="4364fd2f-d475-40f9-8f47-058a32a73bfe" providerId="ADAL" clId="{159DA90F-DD34-45EF-96B3-FC6778599D65}" dt="2023-05-18T00:12:18.760" v="782" actId="1076"/>
          <ac:picMkLst>
            <pc:docMk/>
            <pc:sldMk cId="3876568777" sldId="270"/>
            <ac:picMk id="4" creationId="{0E32B4F4-94B6-F3F2-25A2-8F776D892A72}"/>
          </ac:picMkLst>
        </pc:picChg>
        <pc:picChg chg="add mod">
          <ac:chgData name="Luka Timmermans" userId="4364fd2f-d475-40f9-8f47-058a32a73bfe" providerId="ADAL" clId="{159DA90F-DD34-45EF-96B3-FC6778599D65}" dt="2023-05-18T00:10:46.529" v="667" actId="1076"/>
          <ac:picMkLst>
            <pc:docMk/>
            <pc:sldMk cId="3876568777" sldId="270"/>
            <ac:picMk id="6" creationId="{A7E1470B-34F3-786C-0995-802E41782F08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8T00:28:54.877" v="824" actId="255"/>
        <pc:sldMkLst>
          <pc:docMk/>
          <pc:sldMk cId="1854274013" sldId="271"/>
        </pc:sldMkLst>
        <pc:spChg chg="mod">
          <ac:chgData name="Luka Timmermans" userId="4364fd2f-d475-40f9-8f47-058a32a73bfe" providerId="ADAL" clId="{159DA90F-DD34-45EF-96B3-FC6778599D65}" dt="2023-05-18T00:26:43.982" v="794" actId="1076"/>
          <ac:spMkLst>
            <pc:docMk/>
            <pc:sldMk cId="1854274013" sldId="271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8T00:28:54.877" v="824" actId="255"/>
          <ac:graphicFrameMkLst>
            <pc:docMk/>
            <pc:sldMk cId="1854274013" sldId="271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8T00:26:45.942" v="795" actId="1076"/>
          <ac:picMkLst>
            <pc:docMk/>
            <pc:sldMk cId="1854274013" sldId="271"/>
            <ac:picMk id="3" creationId="{3CE5C339-9B58-F922-FAC5-ECC36A8C01EC}"/>
          </ac:picMkLst>
        </pc:picChg>
        <pc:picChg chg="del">
          <ac:chgData name="Luka Timmermans" userId="4364fd2f-d475-40f9-8f47-058a32a73bfe" providerId="ADAL" clId="{159DA90F-DD34-45EF-96B3-FC6778599D65}" dt="2023-05-18T00:13:14.304" v="787" actId="478"/>
          <ac:picMkLst>
            <pc:docMk/>
            <pc:sldMk cId="1854274013" sldId="271"/>
            <ac:picMk id="4" creationId="{0E32B4F4-94B6-F3F2-25A2-8F776D892A72}"/>
          </ac:picMkLst>
        </pc:picChg>
        <pc:picChg chg="del">
          <ac:chgData name="Luka Timmermans" userId="4364fd2f-d475-40f9-8f47-058a32a73bfe" providerId="ADAL" clId="{159DA90F-DD34-45EF-96B3-FC6778599D65}" dt="2023-05-18T00:13:14.640" v="788" actId="478"/>
          <ac:picMkLst>
            <pc:docMk/>
            <pc:sldMk cId="1854274013" sldId="271"/>
            <ac:picMk id="6" creationId="{A7E1470B-34F3-786C-0995-802E41782F08}"/>
          </ac:picMkLst>
        </pc:picChg>
        <pc:picChg chg="add mod">
          <ac:chgData name="Luka Timmermans" userId="4364fd2f-d475-40f9-8f47-058a32a73bfe" providerId="ADAL" clId="{159DA90F-DD34-45EF-96B3-FC6778599D65}" dt="2023-05-18T00:28:10.372" v="797" actId="1076"/>
          <ac:picMkLst>
            <pc:docMk/>
            <pc:sldMk cId="1854274013" sldId="271"/>
            <ac:picMk id="7" creationId="{485BE252-F134-E2C0-E30D-638A99548A2A}"/>
          </ac:picMkLst>
        </pc:picChg>
      </pc:sldChg>
      <pc:sldChg chg="delSp add del mod">
        <pc:chgData name="Luka Timmermans" userId="4364fd2f-d475-40f9-8f47-058a32a73bfe" providerId="ADAL" clId="{159DA90F-DD34-45EF-96B3-FC6778599D65}" dt="2023-05-21T23:50:39.823" v="879" actId="2696"/>
        <pc:sldMkLst>
          <pc:docMk/>
          <pc:sldMk cId="20133543" sldId="272"/>
        </pc:sldMkLst>
        <pc:picChg chg="del">
          <ac:chgData name="Luka Timmermans" userId="4364fd2f-d475-40f9-8f47-058a32a73bfe" providerId="ADAL" clId="{159DA90F-DD34-45EF-96B3-FC6778599D65}" dt="2023-05-21T23:45:44.068" v="874" actId="478"/>
          <ac:picMkLst>
            <pc:docMk/>
            <pc:sldMk cId="20133543" sldId="272"/>
            <ac:picMk id="3" creationId="{3CE5C339-9B58-F922-FAC5-ECC36A8C01EC}"/>
          </ac:picMkLst>
        </pc:picChg>
        <pc:picChg chg="del">
          <ac:chgData name="Luka Timmermans" userId="4364fd2f-d475-40f9-8f47-058a32a73bfe" providerId="ADAL" clId="{159DA90F-DD34-45EF-96B3-FC6778599D65}" dt="2023-05-21T23:45:44.621" v="875" actId="478"/>
          <ac:picMkLst>
            <pc:docMk/>
            <pc:sldMk cId="20133543" sldId="272"/>
            <ac:picMk id="7" creationId="{485BE252-F134-E2C0-E30D-638A99548A2A}"/>
          </ac:picMkLst>
        </pc:picChg>
      </pc:sldChg>
      <pc:sldChg chg="add del ord">
        <pc:chgData name="Luka Timmermans" userId="4364fd2f-d475-40f9-8f47-058a32a73bfe" providerId="ADAL" clId="{159DA90F-DD34-45EF-96B3-FC6778599D65}" dt="2023-06-07T01:17:23.286" v="1335" actId="47"/>
        <pc:sldMkLst>
          <pc:docMk/>
          <pc:sldMk cId="2913256815" sldId="273"/>
        </pc:sldMkLst>
      </pc:sldChg>
      <pc:sldChg chg="addSp delSp modSp add mod">
        <pc:chgData name="Luka Timmermans" userId="4364fd2f-d475-40f9-8f47-058a32a73bfe" providerId="ADAL" clId="{159DA90F-DD34-45EF-96B3-FC6778599D65}" dt="2023-05-24T01:03:24.551" v="954" actId="1076"/>
        <pc:sldMkLst>
          <pc:docMk/>
          <pc:sldMk cId="3874754132" sldId="274"/>
        </pc:sldMkLst>
        <pc:spChg chg="mod">
          <ac:chgData name="Luka Timmermans" userId="4364fd2f-d475-40f9-8f47-058a32a73bfe" providerId="ADAL" clId="{159DA90F-DD34-45EF-96B3-FC6778599D65}" dt="2023-05-24T01:03:00.048" v="948" actId="20577"/>
          <ac:spMkLst>
            <pc:docMk/>
            <pc:sldMk cId="3874754132" sldId="274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4T01:03:24.551" v="954" actId="1076"/>
          <ac:picMkLst>
            <pc:docMk/>
            <pc:sldMk cId="3874754132" sldId="274"/>
            <ac:picMk id="3" creationId="{DE49838C-7008-014A-063D-C49F4BB7C948}"/>
          </ac:picMkLst>
        </pc:picChg>
        <pc:picChg chg="del">
          <ac:chgData name="Luka Timmermans" userId="4364fd2f-d475-40f9-8f47-058a32a73bfe" providerId="ADAL" clId="{159DA90F-DD34-45EF-96B3-FC6778599D65}" dt="2023-05-21T23:51:28.695" v="887" actId="478"/>
          <ac:picMkLst>
            <pc:docMk/>
            <pc:sldMk cId="3874754132" sldId="274"/>
            <ac:picMk id="3" creationId="{F01CB3ED-FF6B-1B4C-B49E-4E2D1769EF43}"/>
          </ac:picMkLst>
        </pc:picChg>
      </pc:sldChg>
      <pc:sldChg chg="addSp delSp modSp add mod ord">
        <pc:chgData name="Luka Timmermans" userId="4364fd2f-d475-40f9-8f47-058a32a73bfe" providerId="ADAL" clId="{159DA90F-DD34-45EF-96B3-FC6778599D65}" dt="2023-05-24T01:09:01.677" v="1172" actId="20577"/>
        <pc:sldMkLst>
          <pc:docMk/>
          <pc:sldMk cId="3963183945" sldId="275"/>
        </pc:sldMkLst>
        <pc:spChg chg="mod">
          <ac:chgData name="Luka Timmermans" userId="4364fd2f-d475-40f9-8f47-058a32a73bfe" providerId="ADAL" clId="{159DA90F-DD34-45EF-96B3-FC6778599D65}" dt="2023-05-24T01:04:20.367" v="962" actId="20577"/>
          <ac:spMkLst>
            <pc:docMk/>
            <pc:sldMk cId="3963183945" sldId="275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24T01:09:01.677" v="1172" actId="20577"/>
          <ac:graphicFrameMkLst>
            <pc:docMk/>
            <pc:sldMk cId="3963183945" sldId="275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24T01:04:10.009" v="955" actId="478"/>
          <ac:picMkLst>
            <pc:docMk/>
            <pc:sldMk cId="3963183945" sldId="275"/>
            <ac:picMk id="3" creationId="{3CE5C339-9B58-F922-FAC5-ECC36A8C01EC}"/>
          </ac:picMkLst>
        </pc:picChg>
        <pc:picChg chg="add del mod">
          <ac:chgData name="Luka Timmermans" userId="4364fd2f-d475-40f9-8f47-058a32a73bfe" providerId="ADAL" clId="{159DA90F-DD34-45EF-96B3-FC6778599D65}" dt="2023-05-24T01:06:45.405" v="971" actId="478"/>
          <ac:picMkLst>
            <pc:docMk/>
            <pc:sldMk cId="3963183945" sldId="275"/>
            <ac:picMk id="4" creationId="{4969AFDC-0ADD-C95E-A963-B9BB816B87C5}"/>
          </ac:picMkLst>
        </pc:picChg>
        <pc:picChg chg="add mod">
          <ac:chgData name="Luka Timmermans" userId="4364fd2f-d475-40f9-8f47-058a32a73bfe" providerId="ADAL" clId="{159DA90F-DD34-45EF-96B3-FC6778599D65}" dt="2023-05-24T01:07:04.572" v="978" actId="14100"/>
          <ac:picMkLst>
            <pc:docMk/>
            <pc:sldMk cId="3963183945" sldId="275"/>
            <ac:picMk id="6" creationId="{768EB93F-ECF3-E0B0-941A-B3DBB470D527}"/>
          </ac:picMkLst>
        </pc:picChg>
        <pc:picChg chg="del">
          <ac:chgData name="Luka Timmermans" userId="4364fd2f-d475-40f9-8f47-058a32a73bfe" providerId="ADAL" clId="{159DA90F-DD34-45EF-96B3-FC6778599D65}" dt="2023-05-24T01:04:10.338" v="956" actId="478"/>
          <ac:picMkLst>
            <pc:docMk/>
            <pc:sldMk cId="3963183945" sldId="275"/>
            <ac:picMk id="7" creationId="{485BE252-F134-E2C0-E30D-638A99548A2A}"/>
          </ac:picMkLst>
        </pc:picChg>
        <pc:picChg chg="add mod">
          <ac:chgData name="Luka Timmermans" userId="4364fd2f-d475-40f9-8f47-058a32a73bfe" providerId="ADAL" clId="{159DA90F-DD34-45EF-96B3-FC6778599D65}" dt="2023-05-24T01:07:06.081" v="979" actId="1076"/>
          <ac:picMkLst>
            <pc:docMk/>
            <pc:sldMk cId="3963183945" sldId="275"/>
            <ac:picMk id="9" creationId="{139A42F3-25A8-4D1E-6FCE-23970E3549A0}"/>
          </ac:picMkLst>
        </pc:picChg>
      </pc:sldChg>
      <pc:sldChg chg="add del">
        <pc:chgData name="Luka Timmermans" userId="4364fd2f-d475-40f9-8f47-058a32a73bfe" providerId="ADAL" clId="{159DA90F-DD34-45EF-96B3-FC6778599D65}" dt="2023-05-29T22:06:11.197" v="1314" actId="2696"/>
        <pc:sldMkLst>
          <pc:docMk/>
          <pc:sldMk cId="1840068169" sldId="276"/>
        </pc:sldMkLst>
      </pc:sldChg>
      <pc:sldChg chg="add del">
        <pc:chgData name="Luka Timmermans" userId="4364fd2f-d475-40f9-8f47-058a32a73bfe" providerId="ADAL" clId="{159DA90F-DD34-45EF-96B3-FC6778599D65}" dt="2023-05-29T22:06:11.197" v="1314" actId="2696"/>
        <pc:sldMkLst>
          <pc:docMk/>
          <pc:sldMk cId="4054500598" sldId="277"/>
        </pc:sldMkLst>
      </pc:sldChg>
      <pc:sldChg chg="addSp delSp modSp add mod">
        <pc:chgData name="Luka Timmermans" userId="4364fd2f-d475-40f9-8f47-058a32a73bfe" providerId="ADAL" clId="{159DA90F-DD34-45EF-96B3-FC6778599D65}" dt="2023-05-29T21:40:27.154" v="1189" actId="14100"/>
        <pc:sldMkLst>
          <pc:docMk/>
          <pc:sldMk cId="284479954" sldId="278"/>
        </pc:sldMkLst>
        <pc:spChg chg="mod">
          <ac:chgData name="Luka Timmermans" userId="4364fd2f-d475-40f9-8f47-058a32a73bfe" providerId="ADAL" clId="{159DA90F-DD34-45EF-96B3-FC6778599D65}" dt="2023-05-29T21:37:42.808" v="1175" actId="20577"/>
          <ac:spMkLst>
            <pc:docMk/>
            <pc:sldMk cId="284479954" sldId="278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9T21:40:27.154" v="1189" actId="14100"/>
          <ac:picMkLst>
            <pc:docMk/>
            <pc:sldMk cId="284479954" sldId="278"/>
            <ac:picMk id="2" creationId="{9C7A138F-44BE-CED6-7D5A-630BB1028A96}"/>
          </ac:picMkLst>
        </pc:picChg>
        <pc:picChg chg="del">
          <ac:chgData name="Luka Timmermans" userId="4364fd2f-d475-40f9-8f47-058a32a73bfe" providerId="ADAL" clId="{159DA90F-DD34-45EF-96B3-FC6778599D65}" dt="2023-05-29T21:40:15.618" v="1187" actId="478"/>
          <ac:picMkLst>
            <pc:docMk/>
            <pc:sldMk cId="284479954" sldId="278"/>
            <ac:picMk id="3" creationId="{DE49838C-7008-014A-063D-C49F4BB7C948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5-29T21:43:06.541" v="1287" actId="1076"/>
        <pc:sldMkLst>
          <pc:docMk/>
          <pc:sldMk cId="49026378" sldId="279"/>
        </pc:sldMkLst>
        <pc:spChg chg="mod">
          <ac:chgData name="Luka Timmermans" userId="4364fd2f-d475-40f9-8f47-058a32a73bfe" providerId="ADAL" clId="{159DA90F-DD34-45EF-96B3-FC6778599D65}" dt="2023-05-29T21:37:46.145" v="1177" actId="20577"/>
          <ac:spMkLst>
            <pc:docMk/>
            <pc:sldMk cId="49026378" sldId="279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29T21:43:06.541" v="1287" actId="1076"/>
          <ac:graphicFrameMkLst>
            <pc:docMk/>
            <pc:sldMk cId="49026378" sldId="279"/>
            <ac:graphicFrameMk id="79" creationId="{00000000-0000-0000-0000-000000000000}"/>
          </ac:graphicFrameMkLst>
        </pc:graphicFrameChg>
        <pc:picChg chg="add del mod">
          <ac:chgData name="Luka Timmermans" userId="4364fd2f-d475-40f9-8f47-058a32a73bfe" providerId="ADAL" clId="{159DA90F-DD34-45EF-96B3-FC6778599D65}" dt="2023-05-29T21:40:31.601" v="1190" actId="478"/>
          <ac:picMkLst>
            <pc:docMk/>
            <pc:sldMk cId="49026378" sldId="279"/>
            <ac:picMk id="3" creationId="{6D27AAC4-B6A9-16E2-6298-A3BE1DB9A5C6}"/>
          </ac:picMkLst>
        </pc:picChg>
        <pc:picChg chg="add del mod">
          <ac:chgData name="Luka Timmermans" userId="4364fd2f-d475-40f9-8f47-058a32a73bfe" providerId="ADAL" clId="{159DA90F-DD34-45EF-96B3-FC6778599D65}" dt="2023-05-29T21:40:03.795" v="1186" actId="22"/>
          <ac:picMkLst>
            <pc:docMk/>
            <pc:sldMk cId="49026378" sldId="279"/>
            <ac:picMk id="5" creationId="{EEBEE350-4FBA-EDEC-0854-33DF2AA0AF1A}"/>
          </ac:picMkLst>
        </pc:picChg>
        <pc:picChg chg="del">
          <ac:chgData name="Luka Timmermans" userId="4364fd2f-d475-40f9-8f47-058a32a73bfe" providerId="ADAL" clId="{159DA90F-DD34-45EF-96B3-FC6778599D65}" dt="2023-05-29T21:37:51.833" v="1179" actId="478"/>
          <ac:picMkLst>
            <pc:docMk/>
            <pc:sldMk cId="49026378" sldId="279"/>
            <ac:picMk id="6" creationId="{768EB93F-ECF3-E0B0-941A-B3DBB470D527}"/>
          </ac:picMkLst>
        </pc:picChg>
        <pc:picChg chg="add del mod">
          <ac:chgData name="Luka Timmermans" userId="4364fd2f-d475-40f9-8f47-058a32a73bfe" providerId="ADAL" clId="{159DA90F-DD34-45EF-96B3-FC6778599D65}" dt="2023-05-29T21:40:34.361" v="1192"/>
          <ac:picMkLst>
            <pc:docMk/>
            <pc:sldMk cId="49026378" sldId="279"/>
            <ac:picMk id="7" creationId="{B7F60D42-4893-BD09-4B1A-FCB3153089D3}"/>
          </ac:picMkLst>
        </pc:picChg>
        <pc:picChg chg="del">
          <ac:chgData name="Luka Timmermans" userId="4364fd2f-d475-40f9-8f47-058a32a73bfe" providerId="ADAL" clId="{159DA90F-DD34-45EF-96B3-FC6778599D65}" dt="2023-05-29T21:37:51.469" v="1178" actId="478"/>
          <ac:picMkLst>
            <pc:docMk/>
            <pc:sldMk cId="49026378" sldId="279"/>
            <ac:picMk id="9" creationId="{139A42F3-25A8-4D1E-6FCE-23970E3549A0}"/>
          </ac:picMkLst>
        </pc:picChg>
        <pc:picChg chg="add mod">
          <ac:chgData name="Luka Timmermans" userId="4364fd2f-d475-40f9-8f47-058a32a73bfe" providerId="ADAL" clId="{159DA90F-DD34-45EF-96B3-FC6778599D65}" dt="2023-05-29T21:41:32.178" v="1199" actId="1076"/>
          <ac:picMkLst>
            <pc:docMk/>
            <pc:sldMk cId="49026378" sldId="279"/>
            <ac:picMk id="10" creationId="{89740264-7858-FEE1-1AAB-6E1AA6979A03}"/>
          </ac:picMkLst>
        </pc:picChg>
        <pc:picChg chg="add mod">
          <ac:chgData name="Luka Timmermans" userId="4364fd2f-d475-40f9-8f47-058a32a73bfe" providerId="ADAL" clId="{159DA90F-DD34-45EF-96B3-FC6778599D65}" dt="2023-05-29T21:41:33.890" v="1200" actId="1076"/>
          <ac:picMkLst>
            <pc:docMk/>
            <pc:sldMk cId="49026378" sldId="279"/>
            <ac:picMk id="12" creationId="{F10BC943-6D5C-2DA9-D08D-A8C4DC7D2E77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29T21:56:18.373" v="1297" actId="1076"/>
        <pc:sldMkLst>
          <pc:docMk/>
          <pc:sldMk cId="1258832791" sldId="280"/>
        </pc:sldMkLst>
        <pc:spChg chg="mod">
          <ac:chgData name="Luka Timmermans" userId="4364fd2f-d475-40f9-8f47-058a32a73bfe" providerId="ADAL" clId="{159DA90F-DD34-45EF-96B3-FC6778599D65}" dt="2023-05-29T21:54:26.006" v="1290" actId="20577"/>
          <ac:spMkLst>
            <pc:docMk/>
            <pc:sldMk cId="1258832791" sldId="280"/>
            <ac:spMk id="73" creationId="{00000000-0000-0000-0000-000000000000}"/>
          </ac:spMkLst>
        </pc:spChg>
        <pc:picChg chg="del">
          <ac:chgData name="Luka Timmermans" userId="4364fd2f-d475-40f9-8f47-058a32a73bfe" providerId="ADAL" clId="{159DA90F-DD34-45EF-96B3-FC6778599D65}" dt="2023-05-29T21:54:39.933" v="1293" actId="478"/>
          <ac:picMkLst>
            <pc:docMk/>
            <pc:sldMk cId="1258832791" sldId="280"/>
            <ac:picMk id="2" creationId="{9C7A138F-44BE-CED6-7D5A-630BB1028A96}"/>
          </ac:picMkLst>
        </pc:picChg>
        <pc:picChg chg="add mod">
          <ac:chgData name="Luka Timmermans" userId="4364fd2f-d475-40f9-8f47-058a32a73bfe" providerId="ADAL" clId="{159DA90F-DD34-45EF-96B3-FC6778599D65}" dt="2023-05-29T21:56:18.373" v="1297" actId="1076"/>
          <ac:picMkLst>
            <pc:docMk/>
            <pc:sldMk cId="1258832791" sldId="280"/>
            <ac:picMk id="4" creationId="{9C15C097-2D90-89F9-0152-4173012C8C73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5-29T21:57:46.246" v="1305" actId="1076"/>
        <pc:sldMkLst>
          <pc:docMk/>
          <pc:sldMk cId="476278858" sldId="281"/>
        </pc:sldMkLst>
        <pc:spChg chg="mod">
          <ac:chgData name="Luka Timmermans" userId="4364fd2f-d475-40f9-8f47-058a32a73bfe" providerId="ADAL" clId="{159DA90F-DD34-45EF-96B3-FC6778599D65}" dt="2023-05-29T21:54:29.596" v="1292" actId="20577"/>
          <ac:spMkLst>
            <pc:docMk/>
            <pc:sldMk cId="476278858" sldId="281"/>
            <ac:spMk id="78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9T21:57:15.327" v="1301" actId="14100"/>
          <ac:picMkLst>
            <pc:docMk/>
            <pc:sldMk cId="476278858" sldId="281"/>
            <ac:picMk id="3" creationId="{73807A89-F478-6335-EDDB-85658CD557F5}"/>
          </ac:picMkLst>
        </pc:picChg>
        <pc:picChg chg="add mod">
          <ac:chgData name="Luka Timmermans" userId="4364fd2f-d475-40f9-8f47-058a32a73bfe" providerId="ADAL" clId="{159DA90F-DD34-45EF-96B3-FC6778599D65}" dt="2023-05-29T21:57:46.246" v="1305" actId="1076"/>
          <ac:picMkLst>
            <pc:docMk/>
            <pc:sldMk cId="476278858" sldId="281"/>
            <ac:picMk id="5" creationId="{A68FCAFC-C264-8475-DB9F-61762F796EED}"/>
          </ac:picMkLst>
        </pc:picChg>
        <pc:picChg chg="del">
          <ac:chgData name="Luka Timmermans" userId="4364fd2f-d475-40f9-8f47-058a32a73bfe" providerId="ADAL" clId="{159DA90F-DD34-45EF-96B3-FC6778599D65}" dt="2023-05-29T21:54:59.676" v="1295" actId="478"/>
          <ac:picMkLst>
            <pc:docMk/>
            <pc:sldMk cId="476278858" sldId="281"/>
            <ac:picMk id="10" creationId="{89740264-7858-FEE1-1AAB-6E1AA6979A03}"/>
          </ac:picMkLst>
        </pc:picChg>
        <pc:picChg chg="del">
          <ac:chgData name="Luka Timmermans" userId="4364fd2f-d475-40f9-8f47-058a32a73bfe" providerId="ADAL" clId="{159DA90F-DD34-45EF-96B3-FC6778599D65}" dt="2023-05-29T21:54:59.196" v="1294" actId="478"/>
          <ac:picMkLst>
            <pc:docMk/>
            <pc:sldMk cId="476278858" sldId="281"/>
            <ac:picMk id="12" creationId="{F10BC943-6D5C-2DA9-D08D-A8C4DC7D2E77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29T22:06:19.494" v="1316" actId="1076"/>
        <pc:sldMkLst>
          <pc:docMk/>
          <pc:sldMk cId="2179766217" sldId="282"/>
        </pc:sldMkLst>
        <pc:spChg chg="mod">
          <ac:chgData name="Luka Timmermans" userId="4364fd2f-d475-40f9-8f47-058a32a73bfe" providerId="ADAL" clId="{159DA90F-DD34-45EF-96B3-FC6778599D65}" dt="2023-05-29T22:06:00.612" v="1308" actId="20577"/>
          <ac:spMkLst>
            <pc:docMk/>
            <pc:sldMk cId="2179766217" sldId="282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9T22:06:19.494" v="1316" actId="1076"/>
          <ac:picMkLst>
            <pc:docMk/>
            <pc:sldMk cId="2179766217" sldId="282"/>
            <ac:picMk id="3" creationId="{8512D32E-0239-4ADC-A963-066B256CCCC4}"/>
          </ac:picMkLst>
        </pc:picChg>
        <pc:picChg chg="del">
          <ac:chgData name="Luka Timmermans" userId="4364fd2f-d475-40f9-8f47-058a32a73bfe" providerId="ADAL" clId="{159DA90F-DD34-45EF-96B3-FC6778599D65}" dt="2023-05-29T22:06:06.807" v="1313" actId="478"/>
          <ac:picMkLst>
            <pc:docMk/>
            <pc:sldMk cId="2179766217" sldId="282"/>
            <ac:picMk id="4" creationId="{9C15C097-2D90-89F9-0152-4173012C8C73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5-29T22:08:41.806" v="1323" actId="1076"/>
        <pc:sldMkLst>
          <pc:docMk/>
          <pc:sldMk cId="3287201253" sldId="283"/>
        </pc:sldMkLst>
        <pc:spChg chg="mod">
          <ac:chgData name="Luka Timmermans" userId="4364fd2f-d475-40f9-8f47-058a32a73bfe" providerId="ADAL" clId="{159DA90F-DD34-45EF-96B3-FC6778599D65}" dt="2023-05-29T22:06:03.847" v="1310" actId="20577"/>
          <ac:spMkLst>
            <pc:docMk/>
            <pc:sldMk cId="3287201253" sldId="283"/>
            <ac:spMk id="78" creationId="{00000000-0000-0000-0000-000000000000}"/>
          </ac:spMkLst>
        </pc:spChg>
        <pc:picChg chg="del">
          <ac:chgData name="Luka Timmermans" userId="4364fd2f-d475-40f9-8f47-058a32a73bfe" providerId="ADAL" clId="{159DA90F-DD34-45EF-96B3-FC6778599D65}" dt="2023-05-29T22:06:05.087" v="1311" actId="478"/>
          <ac:picMkLst>
            <pc:docMk/>
            <pc:sldMk cId="3287201253" sldId="283"/>
            <ac:picMk id="3" creationId="{73807A89-F478-6335-EDDB-85658CD557F5}"/>
          </ac:picMkLst>
        </pc:picChg>
        <pc:picChg chg="add mod">
          <ac:chgData name="Luka Timmermans" userId="4364fd2f-d475-40f9-8f47-058a32a73bfe" providerId="ADAL" clId="{159DA90F-DD34-45EF-96B3-FC6778599D65}" dt="2023-05-29T22:07:36.667" v="1319" actId="14100"/>
          <ac:picMkLst>
            <pc:docMk/>
            <pc:sldMk cId="3287201253" sldId="283"/>
            <ac:picMk id="4" creationId="{5B8B34D1-8936-6C05-CB47-F0BA180166EF}"/>
          </ac:picMkLst>
        </pc:picChg>
        <pc:picChg chg="del">
          <ac:chgData name="Luka Timmermans" userId="4364fd2f-d475-40f9-8f47-058a32a73bfe" providerId="ADAL" clId="{159DA90F-DD34-45EF-96B3-FC6778599D65}" dt="2023-05-29T22:06:05.500" v="1312" actId="478"/>
          <ac:picMkLst>
            <pc:docMk/>
            <pc:sldMk cId="3287201253" sldId="283"/>
            <ac:picMk id="5" creationId="{A68FCAFC-C264-8475-DB9F-61762F796EED}"/>
          </ac:picMkLst>
        </pc:picChg>
        <pc:picChg chg="add mod">
          <ac:chgData name="Luka Timmermans" userId="4364fd2f-d475-40f9-8f47-058a32a73bfe" providerId="ADAL" clId="{159DA90F-DD34-45EF-96B3-FC6778599D65}" dt="2023-05-29T22:08:41.806" v="1323" actId="1076"/>
          <ac:picMkLst>
            <pc:docMk/>
            <pc:sldMk cId="3287201253" sldId="283"/>
            <ac:picMk id="7" creationId="{80D1E147-EAAD-D7ED-89B6-511972BF0E53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31T02:46:57.683" v="1333" actId="1076"/>
        <pc:sldMkLst>
          <pc:docMk/>
          <pc:sldMk cId="810072731" sldId="284"/>
        </pc:sldMkLst>
        <pc:picChg chg="add mod">
          <ac:chgData name="Luka Timmermans" userId="4364fd2f-d475-40f9-8f47-058a32a73bfe" providerId="ADAL" clId="{159DA90F-DD34-45EF-96B3-FC6778599D65}" dt="2023-05-31T02:46:57.683" v="1333" actId="1076"/>
          <ac:picMkLst>
            <pc:docMk/>
            <pc:sldMk cId="810072731" sldId="284"/>
            <ac:picMk id="3" creationId="{C25C65EE-26BF-57A8-64A6-45D357B05AED}"/>
          </ac:picMkLst>
        </pc:picChg>
        <pc:picChg chg="del">
          <ac:chgData name="Luka Timmermans" userId="4364fd2f-d475-40f9-8f47-058a32a73bfe" providerId="ADAL" clId="{159DA90F-DD34-45EF-96B3-FC6778599D65}" dt="2023-05-31T02:45:48.592" v="1325" actId="478"/>
          <ac:picMkLst>
            <pc:docMk/>
            <pc:sldMk cId="810072731" sldId="284"/>
            <ac:picMk id="4" creationId="{5B8B34D1-8936-6C05-CB47-F0BA180166EF}"/>
          </ac:picMkLst>
        </pc:picChg>
        <pc:picChg chg="add mod">
          <ac:chgData name="Luka Timmermans" userId="4364fd2f-d475-40f9-8f47-058a32a73bfe" providerId="ADAL" clId="{159DA90F-DD34-45EF-96B3-FC6778599D65}" dt="2023-05-31T02:46:52.548" v="1332" actId="1076"/>
          <ac:picMkLst>
            <pc:docMk/>
            <pc:sldMk cId="810072731" sldId="284"/>
            <ac:picMk id="6" creationId="{610BA271-85E4-A799-35BD-A8B131D74FDF}"/>
          </ac:picMkLst>
        </pc:picChg>
        <pc:picChg chg="del">
          <ac:chgData name="Luka Timmermans" userId="4364fd2f-d475-40f9-8f47-058a32a73bfe" providerId="ADAL" clId="{159DA90F-DD34-45EF-96B3-FC6778599D65}" dt="2023-05-31T02:45:48.956" v="1326" actId="478"/>
          <ac:picMkLst>
            <pc:docMk/>
            <pc:sldMk cId="810072731" sldId="284"/>
            <ac:picMk id="7" creationId="{80D1E147-EAAD-D7ED-89B6-511972BF0E53}"/>
          </ac:picMkLst>
        </pc:picChg>
      </pc:sldChg>
      <pc:sldChg chg="addSp delSp modSp add mod setBg">
        <pc:chgData name="Luka Timmermans" userId="4364fd2f-d475-40f9-8f47-058a32a73bfe" providerId="ADAL" clId="{159DA90F-DD34-45EF-96B3-FC6778599D65}" dt="2023-06-07T01:19:01.680" v="1391" actId="20577"/>
        <pc:sldMkLst>
          <pc:docMk/>
          <pc:sldMk cId="2808916841" sldId="285"/>
        </pc:sldMkLst>
        <pc:spChg chg="mod">
          <ac:chgData name="Luka Timmermans" userId="4364fd2f-d475-40f9-8f47-058a32a73bfe" providerId="ADAL" clId="{159DA90F-DD34-45EF-96B3-FC6778599D65}" dt="2023-06-07T01:19:01.680" v="1391" actId="20577"/>
          <ac:spMkLst>
            <pc:docMk/>
            <pc:sldMk cId="2808916841" sldId="285"/>
            <ac:spMk id="73" creationId="{00000000-0000-0000-0000-000000000000}"/>
          </ac:spMkLst>
        </pc:spChg>
        <pc:picChg chg="del">
          <ac:chgData name="Luka Timmermans" userId="4364fd2f-d475-40f9-8f47-058a32a73bfe" providerId="ADAL" clId="{159DA90F-DD34-45EF-96B3-FC6778599D65}" dt="2023-06-07T01:17:53.449" v="1350" actId="478"/>
          <ac:picMkLst>
            <pc:docMk/>
            <pc:sldMk cId="2808916841" sldId="285"/>
            <ac:picMk id="3" creationId="{8512D32E-0239-4ADC-A963-066B256CCCC4}"/>
          </ac:picMkLst>
        </pc:picChg>
        <pc:picChg chg="add del mod">
          <ac:chgData name="Luka Timmermans" userId="4364fd2f-d475-40f9-8f47-058a32a73bfe" providerId="ADAL" clId="{159DA90F-DD34-45EF-96B3-FC6778599D65}" dt="2023-06-07T01:18:13.344" v="1358" actId="22"/>
          <ac:picMkLst>
            <pc:docMk/>
            <pc:sldMk cId="2808916841" sldId="285"/>
            <ac:picMk id="4" creationId="{D30C7863-9FA9-485C-F59A-738870DA10FC}"/>
          </ac:picMkLst>
        </pc:picChg>
        <pc:picChg chg="add mod">
          <ac:chgData name="Luka Timmermans" userId="4364fd2f-d475-40f9-8f47-058a32a73bfe" providerId="ADAL" clId="{159DA90F-DD34-45EF-96B3-FC6778599D65}" dt="2023-06-07T01:18:19.512" v="1363" actId="1076"/>
          <ac:picMkLst>
            <pc:docMk/>
            <pc:sldMk cId="2808916841" sldId="285"/>
            <ac:picMk id="6" creationId="{8682C132-2A72-5FF2-447D-C87C6B268B61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6-07T01:22:18.753" v="1536" actId="20577"/>
        <pc:sldMkLst>
          <pc:docMk/>
          <pc:sldMk cId="1675346278" sldId="286"/>
        </pc:sldMkLst>
        <pc:spChg chg="mod">
          <ac:chgData name="Luka Timmermans" userId="4364fd2f-d475-40f9-8f47-058a32a73bfe" providerId="ADAL" clId="{159DA90F-DD34-45EF-96B3-FC6778599D65}" dt="2023-06-07T01:19:16.583" v="1394" actId="20577"/>
          <ac:spMkLst>
            <pc:docMk/>
            <pc:sldMk cId="1675346278" sldId="286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6-07T01:22:18.753" v="1536" actId="20577"/>
          <ac:graphicFrameMkLst>
            <pc:docMk/>
            <pc:sldMk cId="1675346278" sldId="286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6-07T01:21:50.357" v="1480" actId="1076"/>
          <ac:picMkLst>
            <pc:docMk/>
            <pc:sldMk cId="1675346278" sldId="286"/>
            <ac:picMk id="3" creationId="{0239FA35-308B-EA8B-260E-BAA17F988E80}"/>
          </ac:picMkLst>
        </pc:picChg>
        <pc:picChg chg="del">
          <ac:chgData name="Luka Timmermans" userId="4364fd2f-d475-40f9-8f47-058a32a73bfe" providerId="ADAL" clId="{159DA90F-DD34-45EF-96B3-FC6778599D65}" dt="2023-06-07T01:18:41.264" v="1386" actId="478"/>
          <ac:picMkLst>
            <pc:docMk/>
            <pc:sldMk cId="1675346278" sldId="286"/>
            <ac:picMk id="4" creationId="{5B8B34D1-8936-6C05-CB47-F0BA180166EF}"/>
          </ac:picMkLst>
        </pc:picChg>
        <pc:picChg chg="add mod">
          <ac:chgData name="Luka Timmermans" userId="4364fd2f-d475-40f9-8f47-058a32a73bfe" providerId="ADAL" clId="{159DA90F-DD34-45EF-96B3-FC6778599D65}" dt="2023-06-07T01:21:51.507" v="1481" actId="1076"/>
          <ac:picMkLst>
            <pc:docMk/>
            <pc:sldMk cId="1675346278" sldId="286"/>
            <ac:picMk id="6" creationId="{8233DBEA-A34D-B7ED-A9AF-96D514097027}"/>
          </ac:picMkLst>
        </pc:picChg>
        <pc:picChg chg="del">
          <ac:chgData name="Luka Timmermans" userId="4364fd2f-d475-40f9-8f47-058a32a73bfe" providerId="ADAL" clId="{159DA90F-DD34-45EF-96B3-FC6778599D65}" dt="2023-06-07T01:18:41.736" v="1387" actId="478"/>
          <ac:picMkLst>
            <pc:docMk/>
            <pc:sldMk cId="1675346278" sldId="286"/>
            <ac:picMk id="7" creationId="{80D1E147-EAAD-D7ED-89B6-511972BF0E53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6-08T02:21:21.946" v="1550" actId="1076"/>
        <pc:sldMkLst>
          <pc:docMk/>
          <pc:sldMk cId="1691317487" sldId="287"/>
        </pc:sldMkLst>
        <pc:spChg chg="mod">
          <ac:chgData name="Luka Timmermans" userId="4364fd2f-d475-40f9-8f47-058a32a73bfe" providerId="ADAL" clId="{159DA90F-DD34-45EF-96B3-FC6778599D65}" dt="2023-06-08T02:20:20.981" v="1540" actId="20577"/>
          <ac:spMkLst>
            <pc:docMk/>
            <pc:sldMk cId="1691317487" sldId="287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6-08T02:21:21.946" v="1550" actId="1076"/>
          <ac:picMkLst>
            <pc:docMk/>
            <pc:sldMk cId="1691317487" sldId="287"/>
            <ac:picMk id="3" creationId="{A43F80F8-1489-34A5-AD6C-673DF7C81238}"/>
          </ac:picMkLst>
        </pc:picChg>
        <pc:picChg chg="del">
          <ac:chgData name="Luka Timmermans" userId="4364fd2f-d475-40f9-8f47-058a32a73bfe" providerId="ADAL" clId="{159DA90F-DD34-45EF-96B3-FC6778599D65}" dt="2023-06-08T02:21:15.314" v="1547" actId="478"/>
          <ac:picMkLst>
            <pc:docMk/>
            <pc:sldMk cId="1691317487" sldId="287"/>
            <ac:picMk id="6" creationId="{8682C132-2A72-5FF2-447D-C87C6B268B61}"/>
          </ac:picMkLst>
        </pc:picChg>
      </pc:sldChg>
      <pc:sldChg chg="add del setBg">
        <pc:chgData name="Luka Timmermans" userId="4364fd2f-d475-40f9-8f47-058a32a73bfe" providerId="ADAL" clId="{159DA90F-DD34-45EF-96B3-FC6778599D65}" dt="2023-06-07T01:17:56.892" v="1352"/>
        <pc:sldMkLst>
          <pc:docMk/>
          <pc:sldMk cId="2769387875" sldId="287"/>
        </pc:sldMkLst>
      </pc:sldChg>
      <pc:sldChg chg="addSp delSp modSp add mod replId">
        <pc:chgData name="Luka Timmermans" userId="4364fd2f-d475-40f9-8f47-058a32a73bfe" providerId="ADAL" clId="{159DA90F-DD34-45EF-96B3-FC6778599D65}" dt="2023-06-08T02:27:26.127" v="1557" actId="1076"/>
        <pc:sldMkLst>
          <pc:docMk/>
          <pc:sldMk cId="1139014484" sldId="288"/>
        </pc:sldMkLst>
        <pc:spChg chg="mod">
          <ac:chgData name="Luka Timmermans" userId="4364fd2f-d475-40f9-8f47-058a32a73bfe" providerId="ADAL" clId="{159DA90F-DD34-45EF-96B3-FC6778599D65}" dt="2023-06-08T02:20:24.065" v="1542" actId="20577"/>
          <ac:spMkLst>
            <pc:docMk/>
            <pc:sldMk cId="1139014484" sldId="288"/>
            <ac:spMk id="78" creationId="{00000000-0000-0000-0000-000000000000}"/>
          </ac:spMkLst>
        </pc:spChg>
        <pc:picChg chg="del">
          <ac:chgData name="Luka Timmermans" userId="4364fd2f-d475-40f9-8f47-058a32a73bfe" providerId="ADAL" clId="{159DA90F-DD34-45EF-96B3-FC6778599D65}" dt="2023-06-08T02:20:30.865" v="1544" actId="478"/>
          <ac:picMkLst>
            <pc:docMk/>
            <pc:sldMk cId="1139014484" sldId="288"/>
            <ac:picMk id="3" creationId="{0239FA35-308B-EA8B-260E-BAA17F988E80}"/>
          </ac:picMkLst>
        </pc:picChg>
        <pc:picChg chg="add mod">
          <ac:chgData name="Luka Timmermans" userId="4364fd2f-d475-40f9-8f47-058a32a73bfe" providerId="ADAL" clId="{159DA90F-DD34-45EF-96B3-FC6778599D65}" dt="2023-06-08T02:27:26.127" v="1557" actId="1076"/>
          <ac:picMkLst>
            <pc:docMk/>
            <pc:sldMk cId="1139014484" sldId="288"/>
            <ac:picMk id="4" creationId="{1939DC08-969C-56B3-0681-59A89DE6C8FF}"/>
          </ac:picMkLst>
        </pc:picChg>
        <pc:picChg chg="del">
          <ac:chgData name="Luka Timmermans" userId="4364fd2f-d475-40f9-8f47-058a32a73bfe" providerId="ADAL" clId="{159DA90F-DD34-45EF-96B3-FC6778599D65}" dt="2023-06-08T02:20:30.482" v="1543" actId="478"/>
          <ac:picMkLst>
            <pc:docMk/>
            <pc:sldMk cId="1139014484" sldId="288"/>
            <ac:picMk id="6" creationId="{8233DBEA-A34D-B7ED-A9AF-96D514097027}"/>
          </ac:picMkLst>
        </pc:picChg>
        <pc:picChg chg="add mod">
          <ac:chgData name="Luka Timmermans" userId="4364fd2f-d475-40f9-8f47-058a32a73bfe" providerId="ADAL" clId="{159DA90F-DD34-45EF-96B3-FC6778599D65}" dt="2023-06-08T02:27:18.931" v="1556" actId="1076"/>
          <ac:picMkLst>
            <pc:docMk/>
            <pc:sldMk cId="1139014484" sldId="288"/>
            <ac:picMk id="7" creationId="{3C5D421F-C2A0-DF44-1D6C-AE04124E39F4}"/>
          </ac:picMkLst>
        </pc:picChg>
      </pc:sldChg>
      <pc:sldChg chg="add del">
        <pc:chgData name="Luka Timmermans" userId="4364fd2f-d475-40f9-8f47-058a32a73bfe" providerId="ADAL" clId="{159DA90F-DD34-45EF-96B3-FC6778599D65}" dt="2023-06-07T01:17:56.892" v="1352"/>
        <pc:sldMkLst>
          <pc:docMk/>
          <pc:sldMk cId="1233560669" sldId="288"/>
        </pc:sldMkLst>
      </pc:sldChg>
      <pc:sldChg chg="delSp add mod">
        <pc:chgData name="Luka Timmermans" userId="4364fd2f-d475-40f9-8f47-058a32a73bfe" providerId="ADAL" clId="{159DA90F-DD34-45EF-96B3-FC6778599D65}" dt="2023-06-08T02:43:37.671" v="1559" actId="478"/>
        <pc:sldMkLst>
          <pc:docMk/>
          <pc:sldMk cId="1812906223" sldId="289"/>
        </pc:sldMkLst>
        <pc:picChg chg="del">
          <ac:chgData name="Luka Timmermans" userId="4364fd2f-d475-40f9-8f47-058a32a73bfe" providerId="ADAL" clId="{159DA90F-DD34-45EF-96B3-FC6778599D65}" dt="2023-06-08T02:43:37.671" v="1559" actId="478"/>
          <ac:picMkLst>
            <pc:docMk/>
            <pc:sldMk cId="1812906223" sldId="289"/>
            <ac:picMk id="3" creationId="{A43F80F8-1489-34A5-AD6C-673DF7C81238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6-08T02:44:57.155" v="1573" actId="1076"/>
        <pc:sldMkLst>
          <pc:docMk/>
          <pc:sldMk cId="682336555" sldId="290"/>
        </pc:sldMkLst>
        <pc:picChg chg="add mod">
          <ac:chgData name="Luka Timmermans" userId="4364fd2f-d475-40f9-8f47-058a32a73bfe" providerId="ADAL" clId="{159DA90F-DD34-45EF-96B3-FC6778599D65}" dt="2023-06-08T02:44:53.405" v="1570" actId="1076"/>
          <ac:picMkLst>
            <pc:docMk/>
            <pc:sldMk cId="682336555" sldId="290"/>
            <ac:picMk id="3" creationId="{0C6712D1-D015-8B06-0B60-A8D8C975B557}"/>
          </ac:picMkLst>
        </pc:picChg>
        <pc:picChg chg="del">
          <ac:chgData name="Luka Timmermans" userId="4364fd2f-d475-40f9-8f47-058a32a73bfe" providerId="ADAL" clId="{159DA90F-DD34-45EF-96B3-FC6778599D65}" dt="2023-06-08T02:43:39.373" v="1560" actId="478"/>
          <ac:picMkLst>
            <pc:docMk/>
            <pc:sldMk cId="682336555" sldId="290"/>
            <ac:picMk id="4" creationId="{1939DC08-969C-56B3-0681-59A89DE6C8FF}"/>
          </ac:picMkLst>
        </pc:picChg>
        <pc:picChg chg="add mod">
          <ac:chgData name="Luka Timmermans" userId="4364fd2f-d475-40f9-8f47-058a32a73bfe" providerId="ADAL" clId="{159DA90F-DD34-45EF-96B3-FC6778599D65}" dt="2023-06-08T02:44:57.155" v="1573" actId="1076"/>
          <ac:picMkLst>
            <pc:docMk/>
            <pc:sldMk cId="682336555" sldId="290"/>
            <ac:picMk id="6" creationId="{63D01C15-5473-45A5-B0FB-36DCA388CE30}"/>
          </ac:picMkLst>
        </pc:picChg>
        <pc:picChg chg="del">
          <ac:chgData name="Luka Timmermans" userId="4364fd2f-d475-40f9-8f47-058a32a73bfe" providerId="ADAL" clId="{159DA90F-DD34-45EF-96B3-FC6778599D65}" dt="2023-06-08T02:43:39.782" v="1561" actId="478"/>
          <ac:picMkLst>
            <pc:docMk/>
            <pc:sldMk cId="682336555" sldId="290"/>
            <ac:picMk id="7" creationId="{3C5D421F-C2A0-DF44-1D6C-AE04124E39F4}"/>
          </ac:picMkLst>
        </pc:picChg>
      </pc:sldChg>
      <pc:sldChg chg="addSp modSp add mod">
        <pc:chgData name="Luka Timmermans" userId="4364fd2f-d475-40f9-8f47-058a32a73bfe" providerId="ADAL" clId="{159DA90F-DD34-45EF-96B3-FC6778599D65}" dt="2023-06-08T03:04:29.486" v="1656" actId="22"/>
        <pc:sldMkLst>
          <pc:docMk/>
          <pc:sldMk cId="1883943838" sldId="291"/>
        </pc:sldMkLst>
        <pc:spChg chg="mod">
          <ac:chgData name="Luka Timmermans" userId="4364fd2f-d475-40f9-8f47-058a32a73bfe" providerId="ADAL" clId="{159DA90F-DD34-45EF-96B3-FC6778599D65}" dt="2023-06-08T03:04:04.049" v="1609" actId="20577"/>
          <ac:spMkLst>
            <pc:docMk/>
            <pc:sldMk cId="1883943838" sldId="291"/>
            <ac:spMk id="73" creationId="{00000000-0000-0000-0000-000000000000}"/>
          </ac:spMkLst>
        </pc:spChg>
        <pc:picChg chg="add">
          <ac:chgData name="Luka Timmermans" userId="4364fd2f-d475-40f9-8f47-058a32a73bfe" providerId="ADAL" clId="{159DA90F-DD34-45EF-96B3-FC6778599D65}" dt="2023-06-08T03:04:29.486" v="1656" actId="22"/>
          <ac:picMkLst>
            <pc:docMk/>
            <pc:sldMk cId="1883943838" sldId="291"/>
            <ac:picMk id="3" creationId="{D6E231D4-60F2-024F-FC4C-0E6B0C9AE415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6-08T22:32:19.747" v="1737" actId="20577"/>
        <pc:sldMkLst>
          <pc:docMk/>
          <pc:sldMk cId="4255597867" sldId="292"/>
        </pc:sldMkLst>
        <pc:spChg chg="mod">
          <ac:chgData name="Luka Timmermans" userId="4364fd2f-d475-40f9-8f47-058a32a73bfe" providerId="ADAL" clId="{159DA90F-DD34-45EF-96B3-FC6778599D65}" dt="2023-06-08T22:32:19.747" v="1737" actId="20577"/>
          <ac:spMkLst>
            <pc:docMk/>
            <pc:sldMk cId="4255597867" sldId="292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6-08T22:21:42.892" v="1728" actId="20577"/>
          <ac:graphicFrameMkLst>
            <pc:docMk/>
            <pc:sldMk cId="4255597867" sldId="292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6-08T22:20:13.135" v="1657" actId="478"/>
          <ac:picMkLst>
            <pc:docMk/>
            <pc:sldMk cId="4255597867" sldId="292"/>
            <ac:picMk id="3" creationId="{0C6712D1-D015-8B06-0B60-A8D8C975B557}"/>
          </ac:picMkLst>
        </pc:picChg>
        <pc:picChg chg="add mod">
          <ac:chgData name="Luka Timmermans" userId="4364fd2f-d475-40f9-8f47-058a32a73bfe" providerId="ADAL" clId="{159DA90F-DD34-45EF-96B3-FC6778599D65}" dt="2023-06-08T22:20:52.395" v="1665" actId="1076"/>
          <ac:picMkLst>
            <pc:docMk/>
            <pc:sldMk cId="4255597867" sldId="292"/>
            <ac:picMk id="4" creationId="{9259C5DA-2E1E-DBF0-4A77-C05A7CEAEA2C}"/>
          </ac:picMkLst>
        </pc:picChg>
        <pc:picChg chg="del">
          <ac:chgData name="Luka Timmermans" userId="4364fd2f-d475-40f9-8f47-058a32a73bfe" providerId="ADAL" clId="{159DA90F-DD34-45EF-96B3-FC6778599D65}" dt="2023-06-08T22:20:14.149" v="1658" actId="478"/>
          <ac:picMkLst>
            <pc:docMk/>
            <pc:sldMk cId="4255597867" sldId="292"/>
            <ac:picMk id="6" creationId="{63D01C15-5473-45A5-B0FB-36DCA388CE30}"/>
          </ac:picMkLst>
        </pc:picChg>
        <pc:picChg chg="add mod">
          <ac:chgData name="Luka Timmermans" userId="4364fd2f-d475-40f9-8f47-058a32a73bfe" providerId="ADAL" clId="{159DA90F-DD34-45EF-96B3-FC6778599D65}" dt="2023-06-08T22:20:52.964" v="1666" actId="1076"/>
          <ac:picMkLst>
            <pc:docMk/>
            <pc:sldMk cId="4255597867" sldId="292"/>
            <ac:picMk id="7" creationId="{9CADE493-E185-BB48-D0F0-80B8414AEF98}"/>
          </ac:picMkLst>
        </pc:picChg>
      </pc:sldChg>
      <pc:sldChg chg="modSp add mod">
        <pc:chgData name="Luka Timmermans" userId="4364fd2f-d475-40f9-8f47-058a32a73bfe" providerId="ADAL" clId="{159DA90F-DD34-45EF-96B3-FC6778599D65}" dt="2023-06-08T03:04:13.486" v="1632" actId="20577"/>
        <pc:sldMkLst>
          <pc:docMk/>
          <pc:sldMk cId="224650987" sldId="293"/>
        </pc:sldMkLst>
        <pc:spChg chg="mod">
          <ac:chgData name="Luka Timmermans" userId="4364fd2f-d475-40f9-8f47-058a32a73bfe" providerId="ADAL" clId="{159DA90F-DD34-45EF-96B3-FC6778599D65}" dt="2023-06-08T03:04:13.486" v="1632" actId="20577"/>
          <ac:spMkLst>
            <pc:docMk/>
            <pc:sldMk cId="224650987" sldId="293"/>
            <ac:spMk id="73" creationId="{00000000-0000-0000-0000-000000000000}"/>
          </ac:spMkLst>
        </pc:spChg>
      </pc:sldChg>
      <pc:sldChg chg="addSp modSp add mod">
        <pc:chgData name="Luka Timmermans" userId="4364fd2f-d475-40f9-8f47-058a32a73bfe" providerId="ADAL" clId="{159DA90F-DD34-45EF-96B3-FC6778599D65}" dt="2023-06-08T22:32:22.778" v="1739" actId="20577"/>
        <pc:sldMkLst>
          <pc:docMk/>
          <pc:sldMk cId="2646255537" sldId="294"/>
        </pc:sldMkLst>
        <pc:spChg chg="mod">
          <ac:chgData name="Luka Timmermans" userId="4364fd2f-d475-40f9-8f47-058a32a73bfe" providerId="ADAL" clId="{159DA90F-DD34-45EF-96B3-FC6778599D65}" dt="2023-06-08T22:32:22.778" v="1739" actId="20577"/>
          <ac:spMkLst>
            <pc:docMk/>
            <pc:sldMk cId="2646255537" sldId="294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6-08T22:32:04.837" v="1731" actId="1076"/>
          <ac:picMkLst>
            <pc:docMk/>
            <pc:sldMk cId="2646255537" sldId="294"/>
            <ac:picMk id="3" creationId="{33AF2EF8-204B-DC87-5BD9-8CEFE051B870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6-08T22:34:33.612" v="1832" actId="20577"/>
        <pc:sldMkLst>
          <pc:docMk/>
          <pc:sldMk cId="3596245892" sldId="295"/>
        </pc:sldMkLst>
        <pc:spChg chg="mod">
          <ac:chgData name="Luka Timmermans" userId="4364fd2f-d475-40f9-8f47-058a32a73bfe" providerId="ADAL" clId="{159DA90F-DD34-45EF-96B3-FC6778599D65}" dt="2023-06-08T22:32:25.430" v="1741" actId="20577"/>
          <ac:spMkLst>
            <pc:docMk/>
            <pc:sldMk cId="3596245892" sldId="295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6-08T22:34:33.612" v="1832" actId="20577"/>
          <ac:graphicFrameMkLst>
            <pc:docMk/>
            <pc:sldMk cId="3596245892" sldId="295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6-08T22:32:50.385" v="1748" actId="1076"/>
          <ac:picMkLst>
            <pc:docMk/>
            <pc:sldMk cId="3596245892" sldId="295"/>
            <ac:picMk id="3" creationId="{F6B1ED4B-7AE5-7C92-A7AB-AAAC8D268D8D}"/>
          </ac:picMkLst>
        </pc:picChg>
        <pc:picChg chg="del">
          <ac:chgData name="Luka Timmermans" userId="4364fd2f-d475-40f9-8f47-058a32a73bfe" providerId="ADAL" clId="{159DA90F-DD34-45EF-96B3-FC6778599D65}" dt="2023-06-08T22:32:09.597" v="1732" actId="478"/>
          <ac:picMkLst>
            <pc:docMk/>
            <pc:sldMk cId="3596245892" sldId="295"/>
            <ac:picMk id="4" creationId="{9259C5DA-2E1E-DBF0-4A77-C05A7CEAEA2C}"/>
          </ac:picMkLst>
        </pc:picChg>
        <pc:picChg chg="add mod">
          <ac:chgData name="Luka Timmermans" userId="4364fd2f-d475-40f9-8f47-058a32a73bfe" providerId="ADAL" clId="{159DA90F-DD34-45EF-96B3-FC6778599D65}" dt="2023-06-08T22:32:51.375" v="1749" actId="1076"/>
          <ac:picMkLst>
            <pc:docMk/>
            <pc:sldMk cId="3596245892" sldId="295"/>
            <ac:picMk id="6" creationId="{1C671323-DCE5-C93D-0282-5ADB55E04092}"/>
          </ac:picMkLst>
        </pc:picChg>
        <pc:picChg chg="del">
          <ac:chgData name="Luka Timmermans" userId="4364fd2f-d475-40f9-8f47-058a32a73bfe" providerId="ADAL" clId="{159DA90F-DD34-45EF-96B3-FC6778599D65}" dt="2023-06-08T22:32:10.806" v="1733" actId="478"/>
          <ac:picMkLst>
            <pc:docMk/>
            <pc:sldMk cId="3596245892" sldId="295"/>
            <ac:picMk id="7" creationId="{9CADE493-E185-BB48-D0F0-80B8414AEF98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6-08T22:43:13.163" v="1851" actId="1076"/>
        <pc:sldMkLst>
          <pc:docMk/>
          <pc:sldMk cId="1480791808" sldId="296"/>
        </pc:sldMkLst>
        <pc:spChg chg="mod">
          <ac:chgData name="Luka Timmermans" userId="4364fd2f-d475-40f9-8f47-058a32a73bfe" providerId="ADAL" clId="{159DA90F-DD34-45EF-96B3-FC6778599D65}" dt="2023-06-08T22:34:49.901" v="1835" actId="20577"/>
          <ac:spMkLst>
            <pc:docMk/>
            <pc:sldMk cId="1480791808" sldId="296"/>
            <ac:spMk id="73" creationId="{00000000-0000-0000-0000-000000000000}"/>
          </ac:spMkLst>
        </pc:spChg>
        <pc:picChg chg="del">
          <ac:chgData name="Luka Timmermans" userId="4364fd2f-d475-40f9-8f47-058a32a73bfe" providerId="ADAL" clId="{159DA90F-DD34-45EF-96B3-FC6778599D65}" dt="2023-06-08T22:43:10.203" v="1849" actId="478"/>
          <ac:picMkLst>
            <pc:docMk/>
            <pc:sldMk cId="1480791808" sldId="296"/>
            <ac:picMk id="3" creationId="{33AF2EF8-204B-DC87-5BD9-8CEFE051B870}"/>
          </ac:picMkLst>
        </pc:picChg>
        <pc:picChg chg="add mod">
          <ac:chgData name="Luka Timmermans" userId="4364fd2f-d475-40f9-8f47-058a32a73bfe" providerId="ADAL" clId="{159DA90F-DD34-45EF-96B3-FC6778599D65}" dt="2023-06-08T22:43:13.163" v="1851" actId="1076"/>
          <ac:picMkLst>
            <pc:docMk/>
            <pc:sldMk cId="1480791808" sldId="296"/>
            <ac:picMk id="4" creationId="{A56443AC-3104-C71D-3643-CADCF2C3716F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6-08T22:42:38.172" v="1848" actId="14100"/>
        <pc:sldMkLst>
          <pc:docMk/>
          <pc:sldMk cId="3681314828" sldId="297"/>
        </pc:sldMkLst>
        <pc:spChg chg="mod">
          <ac:chgData name="Luka Timmermans" userId="4364fd2f-d475-40f9-8f47-058a32a73bfe" providerId="ADAL" clId="{159DA90F-DD34-45EF-96B3-FC6778599D65}" dt="2023-06-08T22:34:52.961" v="1837" actId="20577"/>
          <ac:spMkLst>
            <pc:docMk/>
            <pc:sldMk cId="3681314828" sldId="297"/>
            <ac:spMk id="78" creationId="{00000000-0000-0000-0000-000000000000}"/>
          </ac:spMkLst>
        </pc:spChg>
        <pc:picChg chg="del">
          <ac:chgData name="Luka Timmermans" userId="4364fd2f-d475-40f9-8f47-058a32a73bfe" providerId="ADAL" clId="{159DA90F-DD34-45EF-96B3-FC6778599D65}" dt="2023-06-08T22:41:46.227" v="1838" actId="478"/>
          <ac:picMkLst>
            <pc:docMk/>
            <pc:sldMk cId="3681314828" sldId="297"/>
            <ac:picMk id="3" creationId="{F6B1ED4B-7AE5-7C92-A7AB-AAAC8D268D8D}"/>
          </ac:picMkLst>
        </pc:picChg>
        <pc:picChg chg="add mod">
          <ac:chgData name="Luka Timmermans" userId="4364fd2f-d475-40f9-8f47-058a32a73bfe" providerId="ADAL" clId="{159DA90F-DD34-45EF-96B3-FC6778599D65}" dt="2023-06-08T22:42:36.031" v="1847" actId="1076"/>
          <ac:picMkLst>
            <pc:docMk/>
            <pc:sldMk cId="3681314828" sldId="297"/>
            <ac:picMk id="4" creationId="{6B855434-59E1-8291-A65B-4BEF806A1B3F}"/>
          </ac:picMkLst>
        </pc:picChg>
        <pc:picChg chg="del">
          <ac:chgData name="Luka Timmermans" userId="4364fd2f-d475-40f9-8f47-058a32a73bfe" providerId="ADAL" clId="{159DA90F-DD34-45EF-96B3-FC6778599D65}" dt="2023-06-08T22:41:46.627" v="1839" actId="478"/>
          <ac:picMkLst>
            <pc:docMk/>
            <pc:sldMk cId="3681314828" sldId="297"/>
            <ac:picMk id="6" creationId="{1C671323-DCE5-C93D-0282-5ADB55E04092}"/>
          </ac:picMkLst>
        </pc:picChg>
        <pc:picChg chg="add mod">
          <ac:chgData name="Luka Timmermans" userId="4364fd2f-d475-40f9-8f47-058a32a73bfe" providerId="ADAL" clId="{159DA90F-DD34-45EF-96B3-FC6778599D65}" dt="2023-06-08T22:42:38.172" v="1848" actId="14100"/>
          <ac:picMkLst>
            <pc:docMk/>
            <pc:sldMk cId="3681314828" sldId="297"/>
            <ac:picMk id="7" creationId="{DE5D9A5A-38F8-28D8-5E35-EA7F075F2A02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411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750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258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488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504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559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919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587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735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68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400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029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482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923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662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858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401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836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4628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088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3197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9547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4333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1996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1123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9300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845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849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725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249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-Timtam/Pizza-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pf0Lmbsm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dirty="0">
                <a:hlinkClick r:id="rId3"/>
              </a:rPr>
              <a:t>Luka-</a:t>
            </a:r>
            <a:r>
              <a:rPr lang="en-NZ" sz="2000" dirty="0" err="1">
                <a:hlinkClick r:id="rId3"/>
              </a:rPr>
              <a:t>Timtam</a:t>
            </a:r>
            <a:r>
              <a:rPr lang="en-NZ" sz="2000" dirty="0">
                <a:hlinkClick r:id="rId3"/>
              </a:rPr>
              <a:t>/Pizza-Bot: A bot for ordering Pizza's (github.com)</a:t>
            </a:r>
            <a:r>
              <a:rPr lang="en-NZ" sz="2000" dirty="0"/>
              <a:t> 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https://trello.com/b/pf0Lmbsm/pizza-bot-initial-plan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09442146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86BEF04-0424-3DCC-E274-EACB7D2DF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76549"/>
            <a:ext cx="1876087" cy="215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8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r>
              <a:rPr lang="en"/>
              <a:t>version 3 </a:t>
            </a:r>
            <a:r>
              <a:rPr lang="en" dirty="0"/>
              <a:t>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20714341"/>
              </p:ext>
            </p:extLst>
          </p:nvPr>
        </p:nvGraphicFramePr>
        <p:xfrm>
          <a:off x="311700" y="3413996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displays value error.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AA0D08E-D18B-1BF7-B757-5626E73C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86009"/>
            <a:ext cx="3224271" cy="202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6731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90148243"/>
              </p:ext>
            </p:extLst>
          </p:nvPr>
        </p:nvGraphicFramePr>
        <p:xfrm>
          <a:off x="311700" y="3201728"/>
          <a:ext cx="8520600" cy="15544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invalid entry  -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number other than 1 or 2 does not work – error message asks </a:t>
                      </a:r>
                      <a:r>
                        <a:rPr lang="en-NZ" sz="1200"/>
                        <a:t>for entry again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32B4F4-94B6-F3F2-25A2-8F776D89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56641"/>
            <a:ext cx="2466828" cy="2252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E1470B-34F3-786C-0995-802E4178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213" y="1164247"/>
            <a:ext cx="4801800" cy="20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6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71537054"/>
              </p:ext>
            </p:extLst>
          </p:nvPr>
        </p:nvGraphicFramePr>
        <p:xfrm>
          <a:off x="311700" y="3201728"/>
          <a:ext cx="8520600" cy="17068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invalid prints error message then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number other than 1 or 2 does not work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CE5C339-9B58-F922-FAC5-ECC36A8C0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887306"/>
            <a:ext cx="2268396" cy="223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BE252-F134-E2C0-E30D-638A9954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201" y="1009404"/>
            <a:ext cx="5496692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7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1(Trello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9838C-7008-014A-063D-C49F4BB7C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30" y="1017725"/>
            <a:ext cx="9147130" cy="34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5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30916206"/>
              </p:ext>
            </p:extLst>
          </p:nvPr>
        </p:nvGraphicFramePr>
        <p:xfrm>
          <a:off x="311700" y="377082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Accepted blank and printed </a:t>
                      </a:r>
                      <a:r>
                        <a:rPr lang="en-NZ" sz="1400"/>
                        <a:t>blank input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68EB93F-ECF3-E0B0-941A-B3DBB470D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22" y="1189756"/>
            <a:ext cx="4294286" cy="2336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A42F3-25A8-4D1E-6FCE-23970E354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274" y="1429352"/>
            <a:ext cx="5053726" cy="108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8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2(Trello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7A138F-44BE-CED6-7D5A-630BB1028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" y="1047749"/>
            <a:ext cx="8737600" cy="321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9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56601012"/>
              </p:ext>
            </p:extLst>
          </p:nvPr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9740264-7858-FEE1-1AAB-6E1AA6979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81" y="2167226"/>
            <a:ext cx="5698187" cy="13495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0BC943-6D5C-2DA9-D08D-A8C4DC7D2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317" y="1202862"/>
            <a:ext cx="3219899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6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3(Trello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5C097-2D90-89F9-0152-4173012C8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6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3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3807A89-F478-6335-EDDB-85658CD55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951859"/>
            <a:ext cx="3227791" cy="2665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FCAFC-C264-8475-DB9F-61762F796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784" y="1177931"/>
            <a:ext cx="3735733" cy="179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7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4(Trello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2D32E-0239-4ADC-A963-066B256C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2819"/>
            <a:ext cx="9144000" cy="366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66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B8B34D1-8936-6C05-CB47-F0BA18016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91" y="1169060"/>
            <a:ext cx="4648548" cy="163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1E147-EAAD-D7ED-89B6-511972BF0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575" y="572700"/>
            <a:ext cx="3430546" cy="30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0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25C65EE-26BF-57A8-64A6-45D357B05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63" y="890495"/>
            <a:ext cx="2587940" cy="2800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0BA271-85E4-A799-35BD-A8B131D74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703" y="1355701"/>
            <a:ext cx="5620534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72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info(Trello screenshot)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2C132-2A72-5FF2-447D-C87C6B268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1017725"/>
            <a:ext cx="7640320" cy="366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16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150705480"/>
              </p:ext>
            </p:extLst>
          </p:nvPr>
        </p:nvGraphicFramePr>
        <p:xfrm>
          <a:off x="88179" y="315491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house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street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street name, suburb and house </a:t>
                      </a:r>
                      <a:r>
                        <a:rPr lang="en-NZ" sz="1400"/>
                        <a:t>number correctly</a:t>
                      </a:r>
                      <a:endParaRPr lang="en-NZ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239FA35-308B-EA8B-260E-BAA17F988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4" y="959667"/>
            <a:ext cx="1987642" cy="2057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33DBEA-A34D-B7ED-A9AF-96D514097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915" y="1059773"/>
            <a:ext cx="2943636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46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F80F8-1489-34A5-AD6C-673DF7C8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67179"/>
            <a:ext cx="8446346" cy="400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17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88179" y="315491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house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street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street name, suburb and house number correctly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939DC08-969C-56B3-0681-59A89DE6C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87" y="995469"/>
            <a:ext cx="2274120" cy="2079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D421F-C2A0-DF44-1D6C-AE04124E3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479" y="968332"/>
            <a:ext cx="3248478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14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2906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88179" y="315491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house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street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street name, suburb and house number correctly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C6712D1-D015-8B06-0B60-A8D8C975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9" y="951662"/>
            <a:ext cx="4405409" cy="2073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01C15-5473-45A5-B0FB-36DCA388C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693" y="725434"/>
            <a:ext cx="2305240" cy="230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36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E231D4-60F2-024F-FC4C-0E6B0C9AE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4884"/>
            <a:ext cx="9144000" cy="26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4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BC862-B533-7A7F-BCCD-27CAD7DFF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9051A-66C9-F69A-C553-AA8F5901B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7017047" cy="399470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v1(Trello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650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679413"/>
              </p:ext>
            </p:extLst>
          </p:nvPr>
        </p:nvGraphicFramePr>
        <p:xfrm>
          <a:off x="88179" y="3154910"/>
          <a:ext cx="8520600" cy="8533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a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259C5DA-2E1E-DBF0-4A77-C05A7CEA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2" y="1116628"/>
            <a:ext cx="5104718" cy="1743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DE493-E185-BB48-D0F0-80B8414AE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200" y="1033501"/>
            <a:ext cx="3125733" cy="191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97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F2EF8-204B-DC87-5BD9-8CEFE051B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9349"/>
            <a:ext cx="9144000" cy="323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55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21056076"/>
              </p:ext>
            </p:extLst>
          </p:nvPr>
        </p:nvGraphicFramePr>
        <p:xfrm>
          <a:off x="88179" y="3154910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With price formatted to 2 decimal places and dollar sign. 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6B1ED4B-7AE5-7C92-A7AB-AAAC8D26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5555"/>
            <a:ext cx="5518782" cy="1486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71323-DCE5-C93D-0282-5ADB55E04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782" y="777519"/>
            <a:ext cx="3400900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45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v3(Trello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443AC-3104-C71D-3643-CADCF2C37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3"/>
            <a:ext cx="9144000" cy="393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91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88179" y="3154910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a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With price formatted to 2 decimal places and dollar sign. Menu starts at 1.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B855434-59E1-8291-A65B-4BEF806A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9" y="1272876"/>
            <a:ext cx="4924087" cy="956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5D9A5A-38F8-28D8-5E35-EA7F075F2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794" y="854141"/>
            <a:ext cx="3669771" cy="217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14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br>
              <a:rPr lang="en" dirty="0"/>
            </a:br>
            <a:br>
              <a:rPr lang="en" dirty="0"/>
            </a:br>
            <a:r>
              <a:rPr lang="en" dirty="0"/>
              <a:t>Version 1                              </a:t>
            </a:r>
            <a:br>
              <a:rPr lang="en" dirty="0"/>
            </a:br>
            <a:r>
              <a:rPr lang="en" dirty="0"/>
              <a:t>                        </a:t>
            </a:r>
            <a:br>
              <a:rPr lang="en" dirty="0"/>
            </a:br>
            <a:r>
              <a:rPr lang="en" dirty="0"/>
              <a:t>                                                    Version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08D4C-2CC7-9A9E-D0FC-223E1E2C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4743"/>
            <a:ext cx="4572000" cy="1766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A25CED-7861-D071-8A44-1E3E00E86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300" y="2711761"/>
            <a:ext cx="4572000" cy="17662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29781332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6202E83-3BAC-3030-2E45-E6B4264ED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017726"/>
            <a:ext cx="4341580" cy="1482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4F332-64B1-00DF-7515-4036D2805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709" y="1201197"/>
            <a:ext cx="4648197" cy="10107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80533050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Main and welcome run correctly. Welcome message prints with random name.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5F8AEBF-C069-1DC0-EA92-C274CC618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58750"/>
            <a:ext cx="3068193" cy="2238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489A80-C444-1706-A414-DE29B083D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892" y="1945104"/>
            <a:ext cx="5401429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91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D5625-AB07-1FAF-0A5B-28D44BA70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8287"/>
            <a:ext cx="9144000" cy="28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CB3ED-FF6B-1B4C-B49E-4E2D1769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8939"/>
            <a:ext cx="9144000" cy="381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09280056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B82BF23-FA86-0C11-496F-21B54CD4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79888"/>
            <a:ext cx="2216569" cy="21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1709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1181</Words>
  <Application>Microsoft Office PowerPoint</Application>
  <PresentationFormat>On-screen Show (16:9)</PresentationFormat>
  <Paragraphs>177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  Version 1                                                                                                            Version 2</vt:lpstr>
      <vt:lpstr>Component 1 - Test Plan (?and screenshot)</vt:lpstr>
      <vt:lpstr>Component 1 version 2 - Test Plan (?and screenshot)</vt:lpstr>
      <vt:lpstr>Component 2 (Trello screenshot)</vt:lpstr>
      <vt:lpstr>Component 2 Version 2(Trello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Pick up Version 1(Trello screenshot)</vt:lpstr>
      <vt:lpstr>Component 3 version 1 - Test Plan (?and screenshot)</vt:lpstr>
      <vt:lpstr>Component 3 Pick up Version 2(Trello screenshot)</vt:lpstr>
      <vt:lpstr>Component 3 version 2 - Test Plan (?and screenshot)</vt:lpstr>
      <vt:lpstr>Component 3 Pick up Version 3(Trello screenshot)</vt:lpstr>
      <vt:lpstr>Component 3 version 3 - Test Plan (?and screenshot)</vt:lpstr>
      <vt:lpstr>Component 3 Pick up Version 4(Trello screenshot)</vt:lpstr>
      <vt:lpstr>Component 3 version 4 - Test Plan (?and screenshot)</vt:lpstr>
      <vt:lpstr>Component 3 version 4 - Test Plan (?and screenshot)</vt:lpstr>
      <vt:lpstr>Component 4 delivery info(Trello screenshot)</vt:lpstr>
      <vt:lpstr>Component 4 Delivery info v1 - Test Plan (?and screenshot)</vt:lpstr>
      <vt:lpstr>Component 4 delivery info v2(Trello screenshot)</vt:lpstr>
      <vt:lpstr>Component 4 Delivery info v2 - Test Plan (?and screenshot)</vt:lpstr>
      <vt:lpstr>Component 4 delivery info v2(Trello screenshot)</vt:lpstr>
      <vt:lpstr>Component 4 Delivery info v2 - Test Plan (?and screenshot)</vt:lpstr>
      <vt:lpstr>Component 5 pizza menu(Trello screenshot)</vt:lpstr>
      <vt:lpstr>Component 5 pizza menu v1(Trello screenshot)</vt:lpstr>
      <vt:lpstr>Component 5 pizza menu v1 - Test Plan (?and screenshot)</vt:lpstr>
      <vt:lpstr>Component 5 pizza menu v2(Trello screenshot)</vt:lpstr>
      <vt:lpstr>Component 5 pizza menu v2 - Test Plan (?and screenshot)</vt:lpstr>
      <vt:lpstr>Component 5 pizza menu v3(Trello screenshot)</vt:lpstr>
      <vt:lpstr>Component 5 pizza menu v3 -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Luka Timmermans</cp:lastModifiedBy>
  <cp:revision>4</cp:revision>
  <dcterms:modified xsi:type="dcterms:W3CDTF">2023-06-08T22:43:20Z</dcterms:modified>
</cp:coreProperties>
</file>